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9" r:id="rId3"/>
    <p:sldId id="270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5B879E-AF4A-41A0-B767-70E1DF24E295}" type="datetimeFigureOut">
              <a:rPr lang="th-TH" smtClean="0"/>
              <a:pPr/>
              <a:t>20/06/60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ED3515-1166-4D61-9298-0E29E9C8C581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ED3515-1166-4D61-9298-0E29E9C8C581}" type="slidenum">
              <a:rPr lang="th-TH" smtClean="0"/>
              <a:pPr/>
              <a:t>13</a:t>
            </a:fld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D03D-450F-451E-8F04-7907984EE527}" type="datetimeFigureOut">
              <a:rPr lang="th-TH" smtClean="0"/>
              <a:pPr/>
              <a:t>20/06/60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73B91-3B11-4CD9-8F52-BA340216A12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D03D-450F-451E-8F04-7907984EE527}" type="datetimeFigureOut">
              <a:rPr lang="th-TH" smtClean="0"/>
              <a:pPr/>
              <a:t>20/06/60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73B91-3B11-4CD9-8F52-BA340216A12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D03D-450F-451E-8F04-7907984EE527}" type="datetimeFigureOut">
              <a:rPr lang="th-TH" smtClean="0"/>
              <a:pPr/>
              <a:t>20/06/60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73B91-3B11-4CD9-8F52-BA340216A12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D03D-450F-451E-8F04-7907984EE527}" type="datetimeFigureOut">
              <a:rPr lang="th-TH" smtClean="0"/>
              <a:pPr/>
              <a:t>20/06/60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73B91-3B11-4CD9-8F52-BA340216A12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D03D-450F-451E-8F04-7907984EE527}" type="datetimeFigureOut">
              <a:rPr lang="th-TH" smtClean="0"/>
              <a:pPr/>
              <a:t>20/06/60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73B91-3B11-4CD9-8F52-BA340216A12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D03D-450F-451E-8F04-7907984EE527}" type="datetimeFigureOut">
              <a:rPr lang="th-TH" smtClean="0"/>
              <a:pPr/>
              <a:t>20/06/60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73B91-3B11-4CD9-8F52-BA340216A12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D03D-450F-451E-8F04-7907984EE527}" type="datetimeFigureOut">
              <a:rPr lang="th-TH" smtClean="0"/>
              <a:pPr/>
              <a:t>20/06/60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73B91-3B11-4CD9-8F52-BA340216A12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D03D-450F-451E-8F04-7907984EE527}" type="datetimeFigureOut">
              <a:rPr lang="th-TH" smtClean="0"/>
              <a:pPr/>
              <a:t>20/06/60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73B91-3B11-4CD9-8F52-BA340216A12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D03D-450F-451E-8F04-7907984EE527}" type="datetimeFigureOut">
              <a:rPr lang="th-TH" smtClean="0"/>
              <a:pPr/>
              <a:t>20/06/60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73B91-3B11-4CD9-8F52-BA340216A12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D03D-450F-451E-8F04-7907984EE527}" type="datetimeFigureOut">
              <a:rPr lang="th-TH" smtClean="0"/>
              <a:pPr/>
              <a:t>20/06/60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73B91-3B11-4CD9-8F52-BA340216A12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D03D-450F-451E-8F04-7907984EE527}" type="datetimeFigureOut">
              <a:rPr lang="th-TH" smtClean="0"/>
              <a:pPr/>
              <a:t>20/06/60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73B91-3B11-4CD9-8F52-BA340216A12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6D03D-450F-451E-8F04-7907984EE527}" type="datetimeFigureOut">
              <a:rPr lang="th-TH" smtClean="0"/>
              <a:pPr/>
              <a:t>20/06/60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73B91-3B11-4CD9-8F52-BA340216A12A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571472" y="1000108"/>
            <a:ext cx="7772400" cy="1470025"/>
          </a:xfrm>
        </p:spPr>
        <p:txBody>
          <a:bodyPr/>
          <a:lstStyle/>
          <a:p>
            <a:r>
              <a:rPr lang="en-US" dirty="0" smtClean="0"/>
              <a:t>Pitfall </a:t>
            </a:r>
            <a:r>
              <a:rPr lang="th-TH" dirty="0" smtClean="0"/>
              <a:t>งานวิจัย</a:t>
            </a:r>
            <a:endParaRPr lang="th-TH" dirty="0"/>
          </a:p>
        </p:txBody>
      </p:sp>
      <p:sp>
        <p:nvSpPr>
          <p:cNvPr id="5" name="TextBox 4"/>
          <p:cNvSpPr txBox="1"/>
          <p:nvPr/>
        </p:nvSpPr>
        <p:spPr>
          <a:xfrm>
            <a:off x="1357290" y="2428868"/>
            <a:ext cx="6858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งานวิจัยทำยาก แต่คุ้มค่า</a:t>
            </a:r>
            <a:endParaRPr lang="th-TH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ปัญหา/อุปสรรค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u="sng" dirty="0" smtClean="0"/>
              <a:t>การ</a:t>
            </a:r>
            <a:r>
              <a:rPr lang="th-TH" u="sng" dirty="0"/>
              <a:t>เก็บข้อมูล </a:t>
            </a:r>
          </a:p>
          <a:p>
            <a:r>
              <a:rPr lang="th-TH" dirty="0"/>
              <a:t>- กลุ่มผู้ป่วยลดลง </a:t>
            </a:r>
          </a:p>
          <a:p>
            <a:r>
              <a:rPr lang="th-TH" dirty="0"/>
              <a:t>- การเก็บกลุ่มตัวอย่าง</a:t>
            </a:r>
            <a:r>
              <a:rPr lang="th-TH" dirty="0" err="1"/>
              <a:t>ซํ้า</a:t>
            </a:r>
            <a:r>
              <a:rPr lang="th-TH" dirty="0"/>
              <a:t>กับผู้วิจัยคนอื่น </a:t>
            </a:r>
          </a:p>
          <a:p>
            <a:r>
              <a:rPr lang="th-TH" dirty="0"/>
              <a:t>- วิธีการเก็บข้อมูลไม่ถูกต้องไม่เป็นไปตามที่เขียนไว้</a:t>
            </a:r>
          </a:p>
          <a:p>
            <a:r>
              <a:rPr lang="en-US" dirty="0"/>
              <a:t>- IRB </a:t>
            </a:r>
            <a:r>
              <a:rPr lang="th-TH" dirty="0"/>
              <a:t>ให้หยุด และทำเรื่องเสนอ</a:t>
            </a:r>
            <a:r>
              <a:rPr lang="en-US" dirty="0"/>
              <a:t>IRB </a:t>
            </a:r>
            <a:r>
              <a:rPr lang="th-TH" dirty="0"/>
              <a:t>ใหม่ </a:t>
            </a:r>
          </a:p>
          <a:p>
            <a:r>
              <a:rPr lang="th-TH" dirty="0"/>
              <a:t>- ผู้ช่วยเก็บข้อมูลทำไม่ถูกต้อง ไม่ครบถ้วน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ปัญหา/อุปสรรค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u="sng" dirty="0" smtClean="0"/>
              <a:t>การ</a:t>
            </a:r>
            <a:r>
              <a:rPr lang="th-TH" u="sng" dirty="0"/>
              <a:t>ตีพิมพ์เผยแพร่ </a:t>
            </a:r>
          </a:p>
          <a:p>
            <a:r>
              <a:rPr lang="th-TH" dirty="0"/>
              <a:t>- หาแหล่งตีพิมพ์เผยแพร่ไม่เป็น </a:t>
            </a:r>
          </a:p>
          <a:p>
            <a:r>
              <a:rPr lang="th-TH" dirty="0"/>
              <a:t>- ย่องานวิจัยให้เหลือ12-15 หน้าไม่เป็น </a:t>
            </a:r>
          </a:p>
          <a:p>
            <a:r>
              <a:rPr lang="th-TH" dirty="0"/>
              <a:t>- เขียนบทคัดย่อภาษาอังกฤษไม่เป็น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การเพิ่มเวลาทำงานวิจัย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dirty="0" smtClean="0"/>
              <a:t>กำหนด</a:t>
            </a:r>
            <a:r>
              <a:rPr lang="th-TH" dirty="0"/>
              <a:t>ชั่วโมงทำงานวิจัยในกรณีที่ผู้วิจัย</a:t>
            </a:r>
            <a:r>
              <a:rPr lang="th-TH" dirty="0" smtClean="0"/>
              <a:t>ต้องการ</a:t>
            </a:r>
          </a:p>
          <a:p>
            <a:r>
              <a:rPr lang="th-TH" dirty="0" smtClean="0"/>
              <a:t>การ</a:t>
            </a:r>
            <a:r>
              <a:rPr lang="th-TH" dirty="0"/>
              <a:t>ขอคำปรึกษาจาก</a:t>
            </a:r>
            <a:r>
              <a:rPr lang="en-US" dirty="0"/>
              <a:t>R2R</a:t>
            </a:r>
          </a:p>
          <a:p>
            <a:r>
              <a:rPr lang="th-TH" dirty="0"/>
              <a:t>สืบค้นข้อมูล</a:t>
            </a:r>
          </a:p>
          <a:p>
            <a:r>
              <a:rPr lang="th-TH" dirty="0"/>
              <a:t>พิมพ์</a:t>
            </a:r>
            <a:r>
              <a:rPr lang="th-TH" dirty="0" smtClean="0"/>
              <a:t>งานวิจัย</a:t>
            </a:r>
          </a:p>
          <a:p>
            <a:r>
              <a:rPr lang="th-TH" dirty="0" smtClean="0"/>
              <a:t>ข้อตกลงกับหัวหน้า...</a:t>
            </a:r>
            <a:endParaRPr lang="th-TH" dirty="0"/>
          </a:p>
          <a:p>
            <a:endParaRPr lang="th-TH" dirty="0"/>
          </a:p>
          <a:p>
            <a:endParaRPr lang="th-TH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Trik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วางแผน</a:t>
            </a:r>
            <a:r>
              <a:rPr lang="th-TH" dirty="0"/>
              <a:t>ชีวิตอย่างดี</a:t>
            </a:r>
          </a:p>
          <a:p>
            <a:r>
              <a:rPr lang="th-TH" dirty="0" smtClean="0"/>
              <a:t>กำหนดเวลา</a:t>
            </a:r>
            <a:r>
              <a:rPr lang="th-TH" dirty="0"/>
              <a:t>ให้ชัดเจน</a:t>
            </a:r>
          </a:p>
          <a:p>
            <a:r>
              <a:rPr lang="th-TH" dirty="0" smtClean="0"/>
              <a:t>เรื่อง</a:t>
            </a:r>
            <a:r>
              <a:rPr lang="th-TH" dirty="0"/>
              <a:t>ที่ทำคุ้มค่ากับการทำไหม?? </a:t>
            </a:r>
            <a:r>
              <a:rPr lang="en-US" dirty="0" smtClean="0"/>
              <a:t>(</a:t>
            </a:r>
            <a:r>
              <a:rPr lang="en-US" dirty="0"/>
              <a:t>Impact </a:t>
            </a:r>
            <a:r>
              <a:rPr lang="th-TH" dirty="0"/>
              <a:t>สูง กลุ่มผู้ป่วยมาก ต่อยอดได้จริง)</a:t>
            </a:r>
          </a:p>
          <a:p>
            <a:r>
              <a:rPr lang="th-TH" dirty="0"/>
              <a:t>มุ่งมั่น จับไม่ปล่อย ขยัน อดทน</a:t>
            </a:r>
          </a:p>
          <a:p>
            <a:r>
              <a:rPr lang="th-TH" dirty="0"/>
              <a:t>หาตัวช่วย 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ทำไมต้องทำวิจัย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เพื่อให้</a:t>
            </a:r>
            <a:r>
              <a:rPr lang="th-TH" dirty="0"/>
              <a:t>ได้ข้อมูลใหม่ที่น่าเชื่อถือ ด้วยวิธีการที่เป็นสากล</a:t>
            </a:r>
          </a:p>
          <a:p>
            <a:r>
              <a:rPr lang="th-TH" dirty="0"/>
              <a:t>ทดสอบ ยืนยันบางสิ่งบางอย่าง เช่น </a:t>
            </a:r>
            <a:r>
              <a:rPr lang="th-TH" dirty="0" err="1"/>
              <a:t>นว</a:t>
            </a:r>
            <a:r>
              <a:rPr lang="th-TH" dirty="0"/>
              <a:t>ตก</a:t>
            </a:r>
            <a:r>
              <a:rPr lang="th-TH" dirty="0" err="1"/>
              <a:t>รรม</a:t>
            </a:r>
            <a:r>
              <a:rPr lang="th-TH" dirty="0"/>
              <a:t>ใหม่ กระบวนการใหม่ว่าดีจริง ใช้ได้ผล</a:t>
            </a:r>
          </a:p>
          <a:p>
            <a:r>
              <a:rPr lang="th-TH" dirty="0"/>
              <a:t>มาปรับเปลี่ยนอะไรบางอย่างในการทำงานให้ดีขึ้น โดยมีหลักฐานเชิงประจักษ์</a:t>
            </a:r>
          </a:p>
          <a:p>
            <a:r>
              <a:rPr lang="th-TH" dirty="0"/>
              <a:t>ยกระดับงานสู่วงกว้าง สู่สากล</a:t>
            </a:r>
          </a:p>
          <a:p>
            <a:r>
              <a:rPr lang="th-TH" b="1" dirty="0" smtClean="0"/>
              <a:t>ผลงานมีน้ำหนัก</a:t>
            </a:r>
            <a:r>
              <a:rPr lang="th-TH" b="1" dirty="0"/>
              <a:t>มาก 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งานวิจัย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dirty="0" smtClean="0"/>
              <a:t>1</a:t>
            </a:r>
            <a:r>
              <a:rPr lang="th-TH" dirty="0"/>
              <a:t>) หาเรื่องทำยาก (เริ่มต้นยาก)</a:t>
            </a:r>
          </a:p>
          <a:p>
            <a:pPr>
              <a:buNone/>
            </a:pPr>
            <a:r>
              <a:rPr lang="th-TH" dirty="0"/>
              <a:t>2) ปัญหาไม่ชัดเจน</a:t>
            </a:r>
          </a:p>
          <a:p>
            <a:pPr>
              <a:buNone/>
            </a:pPr>
            <a:r>
              <a:rPr lang="th-TH" dirty="0"/>
              <a:t>3) ไม่กล้าทำ เพราะไม่มีประสบการณ์/ ประสบการณ์เลวร้าย</a:t>
            </a:r>
          </a:p>
          <a:p>
            <a:pPr>
              <a:buNone/>
            </a:pPr>
            <a:r>
              <a:rPr lang="th-TH" dirty="0"/>
              <a:t>4) มีขั้นตอนมาก ต้องใช้เวลา เกี่ยวข้องกับคนอื่นเยอะ </a:t>
            </a:r>
          </a:p>
          <a:p>
            <a:pPr>
              <a:buNone/>
            </a:pPr>
            <a:r>
              <a:rPr lang="th-TH" b="1" u="sng" dirty="0"/>
              <a:t>ข้อดีคือ </a:t>
            </a:r>
          </a:p>
          <a:p>
            <a:pPr>
              <a:buNone/>
            </a:pPr>
            <a:r>
              <a:rPr lang="th-TH" dirty="0"/>
              <a:t>- มีการช่วยเหลืออย่างเป็นระบบ </a:t>
            </a:r>
          </a:p>
          <a:p>
            <a:pPr>
              <a:buNone/>
            </a:pPr>
            <a:r>
              <a:rPr lang="th-TH" dirty="0"/>
              <a:t>- ได้เรียนรู้มาก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การหาคำถาม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h-TH" dirty="0" smtClean="0"/>
              <a:t>1)</a:t>
            </a:r>
            <a:r>
              <a:rPr lang="th-TH" dirty="0"/>
              <a:t>คำถามหรือประเด็นปัญหา คือ</a:t>
            </a:r>
          </a:p>
          <a:p>
            <a:pPr>
              <a:buNone/>
            </a:pPr>
            <a:r>
              <a:rPr lang="th-TH" dirty="0"/>
              <a:t>2)รายละเอียด</a:t>
            </a:r>
          </a:p>
          <a:p>
            <a:pPr>
              <a:buNone/>
            </a:pPr>
            <a:r>
              <a:rPr lang="th-TH" dirty="0" smtClean="0"/>
              <a:t>    2.1</a:t>
            </a:r>
            <a:r>
              <a:rPr lang="th-TH" dirty="0"/>
              <a:t>) กลุ่มผู้ป่วย คือ</a:t>
            </a:r>
          </a:p>
          <a:p>
            <a:pPr>
              <a:buNone/>
            </a:pPr>
            <a:r>
              <a:rPr lang="th-TH" dirty="0" smtClean="0"/>
              <a:t>    2.2</a:t>
            </a:r>
            <a:r>
              <a:rPr lang="th-TH" dirty="0"/>
              <a:t>) สิ่งที่จะแก้ปัญหากับผู้ป่วย หรือสิ่งที่ต้องการทดสอบ</a:t>
            </a:r>
          </a:p>
          <a:p>
            <a:pPr>
              <a:buNone/>
            </a:pPr>
            <a:r>
              <a:rPr lang="th-TH" dirty="0" smtClean="0"/>
              <a:t>    2.3</a:t>
            </a:r>
            <a:r>
              <a:rPr lang="th-TH" dirty="0"/>
              <a:t>) สิ่งที่จะเปรียบเทียบหรือเป็นมาตรฐานการทำงาน</a:t>
            </a:r>
            <a:r>
              <a:rPr lang="th-TH" dirty="0" smtClean="0"/>
              <a:t>เดิม</a:t>
            </a:r>
          </a:p>
          <a:p>
            <a:pPr>
              <a:buNone/>
            </a:pPr>
            <a:r>
              <a:rPr lang="th-TH" dirty="0" smtClean="0"/>
              <a:t>    2.4) ผลลัพธ์ที่บ่งถึงความสำเร็จในการแก้ปัญหานี้</a:t>
            </a:r>
          </a:p>
          <a:p>
            <a:pPr>
              <a:buNone/>
            </a:pPr>
            <a:r>
              <a:rPr lang="th-TH" dirty="0" smtClean="0"/>
              <a:t>3)</a:t>
            </a:r>
            <a:r>
              <a:rPr lang="th-TH" dirty="0"/>
              <a:t>การแก้ปัญหานี้จะช่วยสนับสนุนนโยบายหรือเป้าหมายของหน่วยงานอย่างไร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ปัญหา/อุปสรรค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b="1" u="sng" dirty="0" smtClean="0"/>
              <a:t>การ</a:t>
            </a:r>
            <a:r>
              <a:rPr lang="th-TH" b="1" u="sng" dirty="0"/>
              <a:t>หาหัวข้อ/ ปัญหางานวิจัย </a:t>
            </a:r>
          </a:p>
          <a:p>
            <a:r>
              <a:rPr lang="th-TH" dirty="0" smtClean="0"/>
              <a:t> </a:t>
            </a:r>
            <a:r>
              <a:rPr lang="th-TH" dirty="0"/>
              <a:t>การเขียนปัญหาที่เกิดขึ้นกับการแก้ไขมันไม่ไปด้วยกัน </a:t>
            </a:r>
          </a:p>
          <a:p>
            <a:r>
              <a:rPr lang="th-TH" dirty="0" smtClean="0"/>
              <a:t>มี</a:t>
            </a:r>
            <a:r>
              <a:rPr lang="th-TH" dirty="0"/>
              <a:t>การสืบค้นข้อมูล มีใครทำอะไรมาแล้วบ้าง</a:t>
            </a:r>
          </a:p>
          <a:p>
            <a:r>
              <a:rPr lang="th-TH" dirty="0"/>
              <a:t>ปัญหาคือ ค้นงานวิจัยไม่เป็น</a:t>
            </a:r>
          </a:p>
          <a:p>
            <a:pPr>
              <a:buNone/>
            </a:pPr>
            <a:r>
              <a:rPr lang="th-TH" b="1" dirty="0" smtClean="0"/>
              <a:t>การ</a:t>
            </a:r>
            <a:r>
              <a:rPr lang="th-TH" b="1" dirty="0"/>
              <a:t>แก้ไข </a:t>
            </a:r>
          </a:p>
          <a:p>
            <a:r>
              <a:rPr lang="th-TH" dirty="0"/>
              <a:t>เข้าอบรม เทคนิคการสืบค้นข้อมูล </a:t>
            </a:r>
          </a:p>
          <a:p>
            <a:r>
              <a:rPr lang="th-TH" dirty="0" smtClean="0"/>
              <a:t>อึน/</a:t>
            </a:r>
            <a:r>
              <a:rPr lang="th-TH" smtClean="0"/>
              <a:t>มึนง่ะ</a:t>
            </a:r>
            <a:r>
              <a:rPr lang="th-TH" dirty="0"/>
              <a:t>...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ปัญหา/อุปสรรค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b="1" u="sng" dirty="0" smtClean="0"/>
              <a:t>การ</a:t>
            </a:r>
            <a:r>
              <a:rPr lang="th-TH" b="1" u="sng" dirty="0"/>
              <a:t>นำเสนอให้กรรมการพิจารณาเข้าใจ </a:t>
            </a:r>
          </a:p>
          <a:p>
            <a:r>
              <a:rPr lang="th-TH" dirty="0"/>
              <a:t>- กลัว ไม่กล้า พูดไม่เป็น </a:t>
            </a:r>
          </a:p>
          <a:p>
            <a:r>
              <a:rPr lang="th-TH" dirty="0"/>
              <a:t>- อึ่ง... เวลาถูกถามด้วยภาษาวิจัย เหมือนมีนกเอี้ยงอยู่บนหัว </a:t>
            </a:r>
            <a:r>
              <a:rPr lang="th-TH" b="1" dirty="0"/>
              <a:t>การแก้ไข </a:t>
            </a:r>
          </a:p>
          <a:p>
            <a:r>
              <a:rPr lang="th-TH" dirty="0"/>
              <a:t>ซ้อมพูดนำเสนอ </a:t>
            </a:r>
          </a:p>
          <a:p>
            <a:r>
              <a:rPr lang="th-TH" dirty="0"/>
              <a:t>เตรียมข้อมูลอื่นๆ ที่มีไปด้วย</a:t>
            </a:r>
          </a:p>
          <a:p>
            <a:r>
              <a:rPr lang="th-TH" dirty="0"/>
              <a:t>พาเพื่อน/ พี่ไปด้วยกัน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ปัญหา/อุปสรรค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b="1" u="sng" dirty="0" smtClean="0"/>
              <a:t>การ</a:t>
            </a:r>
            <a:r>
              <a:rPr lang="th-TH" b="1" u="sng" dirty="0"/>
              <a:t>ดำเนินการวิจัยต่อ </a:t>
            </a:r>
          </a:p>
          <a:p>
            <a:r>
              <a:rPr lang="th-TH" dirty="0"/>
              <a:t>- การออกแบบงานวิจัย </a:t>
            </a:r>
          </a:p>
          <a:p>
            <a:r>
              <a:rPr lang="th-TH" dirty="0"/>
              <a:t>- การคำนวณขนาดกลุ่มตัวอย่าง </a:t>
            </a:r>
          </a:p>
          <a:p>
            <a:r>
              <a:rPr lang="th-TH" dirty="0"/>
              <a:t>- การใช้สถิติวิเคราะห์ข้อมูล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ปัญหา/อุปสรรค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u="sng" dirty="0" smtClean="0"/>
              <a:t>การ</a:t>
            </a:r>
            <a:r>
              <a:rPr lang="th-TH" u="sng" dirty="0"/>
              <a:t>ขอ</a:t>
            </a:r>
            <a:r>
              <a:rPr lang="en-US" u="sng" dirty="0"/>
              <a:t>IRB </a:t>
            </a:r>
          </a:p>
          <a:p>
            <a:r>
              <a:rPr lang="th-TH" dirty="0"/>
              <a:t>- การแก้ไข เพิ่มเติมตามข้อเสนอแนะ </a:t>
            </a:r>
          </a:p>
          <a:p>
            <a:r>
              <a:rPr lang="th-TH" dirty="0"/>
              <a:t>- การชี้แจง เช่น </a:t>
            </a:r>
          </a:p>
          <a:p>
            <a:r>
              <a:rPr lang="th-TH" dirty="0"/>
              <a:t>- ให้อธิบายการเข้าถึงกลุ่มตัวอย่าง </a:t>
            </a:r>
          </a:p>
          <a:p>
            <a:r>
              <a:rPr lang="th-TH" dirty="0"/>
              <a:t>- ให้อธิบายขั้นตอนการจัดเข้ากลุ่มทดลอง และกลุ่มควบคุม </a:t>
            </a:r>
          </a:p>
          <a:p>
            <a:r>
              <a:rPr lang="th-TH" dirty="0"/>
              <a:t>- ให้อธิบายขั้นตอนการเก็บข้อมูลอย่างละเอียด</a:t>
            </a:r>
          </a:p>
          <a:p>
            <a:r>
              <a:rPr lang="th-TH" dirty="0"/>
              <a:t>- ปรับคำชี้แจงที่ทำให้ผู้ป่วยเข้าใจได้ง่าย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ปัญหา/อุปสรรค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dirty="0" smtClean="0"/>
              <a:t>หยุด</a:t>
            </a:r>
            <a:r>
              <a:rPr lang="th-TH" dirty="0"/>
              <a:t>คิดไป 1-2 วัน ไป</a:t>
            </a:r>
            <a:r>
              <a:rPr lang="en-US" dirty="0"/>
              <a:t>shopping </a:t>
            </a:r>
            <a:r>
              <a:rPr lang="th-TH" dirty="0"/>
              <a:t>กินข้าวกับเพื่อน</a:t>
            </a:r>
          </a:p>
          <a:p>
            <a:r>
              <a:rPr lang="th-TH" dirty="0"/>
              <a:t>กลับมาอ่านข้อเสนอแนะอีกครั้ง</a:t>
            </a:r>
          </a:p>
          <a:p>
            <a:r>
              <a:rPr lang="th-TH" dirty="0"/>
              <a:t>เริ่มปรับแก้ข้อที่ง่ายก่อน</a:t>
            </a:r>
          </a:p>
          <a:p>
            <a:r>
              <a:rPr lang="th-TH" dirty="0"/>
              <a:t>ข้อที่ยากหาคนช่วย </a:t>
            </a:r>
          </a:p>
          <a:p>
            <a:r>
              <a:rPr lang="th-TH" dirty="0"/>
              <a:t>พี่เลี้ยง แพทย์ที่ปรึกษา ...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546</Words>
  <Application>Microsoft Office PowerPoint</Application>
  <PresentationFormat>นำเสนอทางหน้าจอ (4:3)</PresentationFormat>
  <Paragraphs>83</Paragraphs>
  <Slides>13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13</vt:i4>
      </vt:variant>
    </vt:vector>
  </HeadingPairs>
  <TitlesOfParts>
    <vt:vector size="14" baseType="lpstr">
      <vt:lpstr>ชุดรูปแบบของ Office</vt:lpstr>
      <vt:lpstr>Pitfall งานวิจัย</vt:lpstr>
      <vt:lpstr>ทำไมต้องทำวิจัย</vt:lpstr>
      <vt:lpstr>งานวิจัย</vt:lpstr>
      <vt:lpstr>การหาคำถาม</vt:lpstr>
      <vt:lpstr>ปัญหา/อุปสรรค</vt:lpstr>
      <vt:lpstr>ปัญหา/อุปสรรค</vt:lpstr>
      <vt:lpstr>ปัญหา/อุปสรรค</vt:lpstr>
      <vt:lpstr>ปัญหา/อุปสรรค</vt:lpstr>
      <vt:lpstr>ปัญหา/อุปสรรค</vt:lpstr>
      <vt:lpstr>ปัญหา/อุปสรรค</vt:lpstr>
      <vt:lpstr>ปัญหา/อุปสรรค</vt:lpstr>
      <vt:lpstr>การเพิ่มเวลาทำงานวิจัย</vt:lpstr>
      <vt:lpstr>Trik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KKD Windows Se7en V1</dc:creator>
  <cp:lastModifiedBy>KKD Windows Se7en V1</cp:lastModifiedBy>
  <cp:revision>16</cp:revision>
  <dcterms:created xsi:type="dcterms:W3CDTF">2017-06-19T07:31:47Z</dcterms:created>
  <dcterms:modified xsi:type="dcterms:W3CDTF">2017-06-20T08:56:52Z</dcterms:modified>
</cp:coreProperties>
</file>